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6" r:id="rId4"/>
    <p:sldId id="260" r:id="rId5"/>
    <p:sldId id="259" r:id="rId6"/>
    <p:sldId id="258" r:id="rId7"/>
    <p:sldId id="257" r:id="rId8"/>
    <p:sldId id="264" r:id="rId9"/>
    <p:sldId id="261" r:id="rId10"/>
    <p:sldId id="262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>
        <p:scale>
          <a:sx n="77" d="100"/>
          <a:sy n="77" d="100"/>
        </p:scale>
        <p:origin x="10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9ACCA-959A-F945-8309-48EC76BA403F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60607-EA05-0B48-8DED-DA2BB0BA0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7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0607-EA05-0B48-8DED-DA2BB0BA0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vs IMU Dead Reckoning Experiment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EECE 5698 Robotics Sensing and Navigation</a:t>
            </a:r>
          </a:p>
          <a:p>
            <a:r>
              <a:rPr lang="en-US" dirty="0" smtClean="0"/>
              <a:t>Northeastern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Calculated vs Recorded </a:t>
            </a:r>
            <a:r>
              <a:rPr lang="en-US" dirty="0" smtClean="0"/>
              <a:t>Acceleration (Driving in Circles)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2142067"/>
            <a:ext cx="4081146" cy="3649133"/>
          </a:xfrm>
        </p:spPr>
        <p:txBody>
          <a:bodyPr/>
          <a:lstStyle/>
          <a:p>
            <a:r>
              <a:rPr lang="en-US" dirty="0"/>
              <a:t>Scale </a:t>
            </a:r>
            <a:r>
              <a:rPr lang="en-US" dirty="0" smtClean="0"/>
              <a:t>factor: 1/45 </a:t>
            </a:r>
            <a:r>
              <a:rPr lang="en-US" dirty="0"/>
              <a:t>applied to the calculated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Recorded signal is noisy compared to the values calculated from the gyroscope</a:t>
            </a:r>
          </a:p>
          <a:p>
            <a:r>
              <a:rPr lang="en-US" dirty="0" smtClean="0"/>
              <a:t>Calculated value has slightly greater amplitude than the recorded value.</a:t>
            </a:r>
          </a:p>
          <a:p>
            <a:r>
              <a:rPr lang="en-US" dirty="0" smtClean="0"/>
              <a:t>Calculations will drift over time as a result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1" t="13529" r="29010" b="35589"/>
          <a:stretch/>
        </p:blipFill>
        <p:spPr>
          <a:xfrm>
            <a:off x="685801" y="2142067"/>
            <a:ext cx="5430022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9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vs Dead Reckoning Trajectories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360919" y="2142067"/>
            <a:ext cx="4493029" cy="43806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Scale factor of IMU has factor of 1/45 applied</a:t>
            </a:r>
          </a:p>
          <a:p>
            <a:r>
              <a:rPr lang="en-US" dirty="0" smtClean="0"/>
              <a:t>Drive consisted of two loops</a:t>
            </a:r>
          </a:p>
          <a:p>
            <a:r>
              <a:rPr lang="en-US" dirty="0" smtClean="0"/>
              <a:t>First loop was accurate in terms of scale– errors mainly occurred when turning </a:t>
            </a:r>
          </a:p>
          <a:p>
            <a:r>
              <a:rPr lang="en-US" dirty="0" smtClean="0"/>
              <a:t>Second loop: scale error of  2-3x  in distance traveled. </a:t>
            </a:r>
          </a:p>
          <a:p>
            <a:r>
              <a:rPr lang="en-US" dirty="0" smtClean="0"/>
              <a:t>Shape still matches correctly</a:t>
            </a:r>
          </a:p>
          <a:p>
            <a:r>
              <a:rPr lang="en-US" dirty="0" smtClean="0"/>
              <a:t>Result of accumulating errors in drift (second round through, spent a lot of time stuck in traffic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~80,000 data points for IMU</a:t>
            </a:r>
          </a:p>
          <a:p>
            <a:r>
              <a:rPr lang="en-US" dirty="0" smtClean="0"/>
              <a:t>~ 2,000 data points for GPS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709420"/>
            <a:ext cx="636747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for Stationary Drift Did not improve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17673" y="2142067"/>
            <a:ext cx="4499553" cy="3649133"/>
          </a:xfrm>
        </p:spPr>
        <p:txBody>
          <a:bodyPr/>
          <a:lstStyle/>
          <a:p>
            <a:r>
              <a:rPr lang="en-US" dirty="0" smtClean="0"/>
              <a:t>Scale factor: 1/45</a:t>
            </a:r>
          </a:p>
          <a:p>
            <a:r>
              <a:rPr lang="en-US" dirty="0" smtClean="0"/>
              <a:t>Accounted for the bias found in the stationary data collection</a:t>
            </a:r>
          </a:p>
          <a:p>
            <a:r>
              <a:rPr lang="en-US" dirty="0" smtClean="0"/>
              <a:t>Resulting data is still not appropriately scaled (now the larger route is roughly the correct scale but the smaller box is too small)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9" y="2065866"/>
            <a:ext cx="5616236" cy="4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 err="1" smtClean="0"/>
              <a:t>X_c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Y_(</a:t>
            </a:r>
            <a:r>
              <a:rPr lang="en-US" dirty="0" err="1" smtClean="0"/>
              <a:t>accel</a:t>
            </a:r>
            <a:r>
              <a:rPr lang="en-US" dirty="0" smtClean="0"/>
              <a:t> observed) = Y_(</a:t>
            </a:r>
            <a:r>
              <a:rPr lang="en-US" dirty="0" err="1" smtClean="0"/>
              <a:t>accel</a:t>
            </a:r>
            <a:r>
              <a:rPr lang="en-US" dirty="0" smtClean="0"/>
              <a:t> calculated) + </a:t>
            </a:r>
            <a:r>
              <a:rPr lang="en-US" dirty="0" err="1" smtClean="0"/>
              <a:t>wX_velocity</a:t>
            </a:r>
            <a:r>
              <a:rPr lang="en-US" dirty="0" smtClean="0"/>
              <a:t> + </a:t>
            </a:r>
            <a:r>
              <a:rPr lang="en-US" dirty="0" err="1" smtClean="0"/>
              <a:t>delt_w</a:t>
            </a:r>
            <a:r>
              <a:rPr lang="en-US" dirty="0" smtClean="0"/>
              <a:t> *</a:t>
            </a:r>
            <a:r>
              <a:rPr lang="en-US" dirty="0" err="1" smtClean="0"/>
              <a:t>X_c</a:t>
            </a:r>
            <a:endParaRPr lang="en-US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1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err="1" smtClean="0"/>
              <a:t>X_c</a:t>
            </a:r>
            <a:r>
              <a:rPr lang="en-US" dirty="0" smtClean="0"/>
              <a:t> = (Y</a:t>
            </a:r>
            <a:r>
              <a:rPr lang="en-US" dirty="0"/>
              <a:t>_(</a:t>
            </a:r>
            <a:r>
              <a:rPr lang="en-US" dirty="0" err="1"/>
              <a:t>accel</a:t>
            </a:r>
            <a:r>
              <a:rPr lang="en-US" dirty="0"/>
              <a:t> observed) </a:t>
            </a:r>
            <a:r>
              <a:rPr lang="en-US" dirty="0" smtClean="0"/>
              <a:t>- Y</a:t>
            </a:r>
            <a:r>
              <a:rPr lang="en-US" dirty="0"/>
              <a:t>_(</a:t>
            </a:r>
            <a:r>
              <a:rPr lang="en-US" dirty="0" err="1"/>
              <a:t>accel</a:t>
            </a:r>
            <a:r>
              <a:rPr lang="en-US" dirty="0"/>
              <a:t> calculated) </a:t>
            </a:r>
            <a:r>
              <a:rPr lang="en-US" dirty="0" smtClean="0"/>
              <a:t>- </a:t>
            </a:r>
            <a:r>
              <a:rPr lang="en-US" dirty="0" err="1" smtClean="0"/>
              <a:t>wX_velocity</a:t>
            </a:r>
            <a:r>
              <a:rPr lang="en-US" dirty="0" smtClean="0"/>
              <a:t>)/</a:t>
            </a:r>
            <a:r>
              <a:rPr lang="en-US" dirty="0" err="1" smtClean="0"/>
              <a:t>delt_w</a:t>
            </a: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1" indent="0" defTabSz="914400">
              <a:spcAft>
                <a:spcPts val="0"/>
              </a:spcAft>
              <a:buClrTx/>
              <a:buSzTx/>
              <a:buNone/>
            </a:pPr>
            <a:r>
              <a:rPr lang="en-US" dirty="0" smtClean="0"/>
              <a:t>Estimated </a:t>
            </a:r>
            <a:r>
              <a:rPr lang="en-US" dirty="0" err="1" smtClean="0"/>
              <a:t>X_c</a:t>
            </a:r>
            <a:r>
              <a:rPr lang="en-US" dirty="0" smtClean="0"/>
              <a:t> = ~.</a:t>
            </a:r>
            <a:r>
              <a:rPr lang="cs-CZ" dirty="0"/>
              <a:t> </a:t>
            </a:r>
            <a:r>
              <a:rPr lang="cs-CZ" dirty="0" smtClean="0"/>
              <a:t>1216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Over Wireless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37" y="2065867"/>
            <a:ext cx="5617351" cy="42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\Noise Characteristic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cases: Gaussian error distribution</a:t>
            </a:r>
          </a:p>
          <a:p>
            <a:r>
              <a:rPr lang="en-US" dirty="0" smtClean="0"/>
              <a:t>In case of gyro and accelerometer, need to zero sensor to account for drift error</a:t>
            </a:r>
          </a:p>
          <a:p>
            <a:r>
              <a:rPr lang="en-US" dirty="0" smtClean="0"/>
              <a:t>Mag and Roll/Pitch/Yaw sensor doesn’t matter to much b/c those are relative values</a:t>
            </a:r>
          </a:p>
          <a:p>
            <a:r>
              <a:rPr lang="en-US" dirty="0" smtClean="0"/>
              <a:t>Need to calibrate magnetometer values to account for hard + soft iron distortions</a:t>
            </a:r>
          </a:p>
        </p:txBody>
      </p:sp>
    </p:spTree>
    <p:extLst>
      <p:ext uri="{BB962C8B-B14F-4D97-AF65-F5344CB8AC3E}">
        <p14:creationId xmlns:p14="http://schemas.microsoft.com/office/powerpoint/2010/main" val="105148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</a:t>
            </a:r>
            <a:r>
              <a:rPr lang="en-US" dirty="0" smtClean="0"/>
              <a:t>Characteristics of Stationary In Car 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t="16242" r="4343" b="3758"/>
          <a:stretch/>
        </p:blipFill>
        <p:spPr>
          <a:xfrm>
            <a:off x="6666807" y="1807702"/>
            <a:ext cx="4987637" cy="42974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5" t="15031" r="4109" b="4727"/>
          <a:stretch/>
        </p:blipFill>
        <p:spPr>
          <a:xfrm>
            <a:off x="801189" y="1807702"/>
            <a:ext cx="4950324" cy="4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Characteristics of Stationary In Car Data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1" t="15421" r="4041" b="5678"/>
          <a:stretch/>
        </p:blipFill>
        <p:spPr>
          <a:xfrm>
            <a:off x="6454834" y="1797136"/>
            <a:ext cx="5270268" cy="44374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7" t="16000" r="4108" b="4969"/>
          <a:stretch/>
        </p:blipFill>
        <p:spPr>
          <a:xfrm>
            <a:off x="685801" y="1789837"/>
            <a:ext cx="5324804" cy="4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Zero Values for Stationary 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54721" r="6974" b="4667"/>
          <a:stretch/>
        </p:blipFill>
        <p:spPr>
          <a:xfrm>
            <a:off x="265113" y="2065867"/>
            <a:ext cx="10972799" cy="32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0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86010" cy="1456267"/>
          </a:xfrm>
        </p:spPr>
        <p:txBody>
          <a:bodyPr/>
          <a:lstStyle/>
          <a:p>
            <a:r>
              <a:rPr lang="en-US" dirty="0" smtClean="0"/>
              <a:t>Eliminating 0 Movement </a:t>
            </a:r>
            <a:r>
              <a:rPr lang="en-US" dirty="0" smtClean="0"/>
              <a:t>Bias in Stationary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55077" r="7522" b="4950"/>
          <a:stretch/>
        </p:blipFill>
        <p:spPr>
          <a:xfrm>
            <a:off x="456372" y="2065867"/>
            <a:ext cx="10590282" cy="31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Magnetometer (Hard + Soft Iron</a:t>
            </a:r>
            <a:r>
              <a:rPr lang="en-US" dirty="0" smtClean="0"/>
              <a:t>) (</a:t>
            </a:r>
            <a:r>
              <a:rPr lang="en-US" dirty="0" err="1" smtClean="0"/>
              <a:t>DRiving</a:t>
            </a:r>
            <a:r>
              <a:rPr lang="en-US" dirty="0" smtClean="0"/>
              <a:t> in Circles)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5333" r="48653" b="3111"/>
          <a:stretch/>
        </p:blipFill>
        <p:spPr>
          <a:xfrm>
            <a:off x="685801" y="1900265"/>
            <a:ext cx="3947159" cy="4647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1080" y="1881201"/>
            <a:ext cx="704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Iron Correction: Shift values to center circle around origin</a:t>
            </a:r>
          </a:p>
          <a:p>
            <a:endParaRPr lang="en-US" dirty="0"/>
          </a:p>
          <a:p>
            <a:r>
              <a:rPr lang="en-US" dirty="0" smtClean="0"/>
              <a:t>Soft Iron Correction: Scale values to change oval to more circular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65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86010" cy="1456267"/>
          </a:xfrm>
        </p:spPr>
        <p:txBody>
          <a:bodyPr/>
          <a:lstStyle/>
          <a:p>
            <a:r>
              <a:rPr lang="en-US" dirty="0" smtClean="0"/>
              <a:t>Calculated Yaw vs Given </a:t>
            </a:r>
            <a:r>
              <a:rPr lang="en-US" dirty="0" smtClean="0"/>
              <a:t>Yaw (Driving </a:t>
            </a:r>
            <a:r>
              <a:rPr lang="en-US" smtClean="0"/>
              <a:t>in Circles)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0960" y="1867744"/>
            <a:ext cx="42062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Integrated gyro data perfectly lines up to the given yaw.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Magnetometer results are skewed from yaw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Since Magnetometer data was more heavily weighted (90%) in the complementary filter, combined results are skewed too. 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Skew in magnetometer likely a result of driving over an incline (not account for z error)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657773"/>
            <a:ext cx="6400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812</TotalTime>
  <Words>422</Words>
  <Application>Microsoft Macintosh PowerPoint</Application>
  <PresentationFormat>Widescreen</PresentationFormat>
  <Paragraphs>50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Celestial</vt:lpstr>
      <vt:lpstr>GPS vs IMU Dead Reckoning Experiment</vt:lpstr>
      <vt:lpstr>LCM Over Wireless Connection</vt:lpstr>
      <vt:lpstr>\Noise Characteristic Summary</vt:lpstr>
      <vt:lpstr>Noise Characteristics of Stationary In Car Data</vt:lpstr>
      <vt:lpstr>Noise Characteristics of Stationary In Car Data</vt:lpstr>
      <vt:lpstr>Non Zero Values for Stationary Data</vt:lpstr>
      <vt:lpstr>Eliminating 0 Movement Bias in Stationary Data</vt:lpstr>
      <vt:lpstr>Calibrating Magnetometer (Hard + Soft Iron) (DRiving in Circles)</vt:lpstr>
      <vt:lpstr>Calculated Yaw vs Given Yaw (Driving in Circles)</vt:lpstr>
      <vt:lpstr>Calculated vs Recorded Acceleration (Driving in Circles)</vt:lpstr>
      <vt:lpstr>GPS vs Dead Reckoning Trajectories</vt:lpstr>
      <vt:lpstr>Accounting for Stationary Drift Did not improve results</vt:lpstr>
      <vt:lpstr>Estimating X_c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Measurement Experiments</dc:title>
  <dc:creator>Microsoft Office User</dc:creator>
  <cp:lastModifiedBy>Microsoft Office User</cp:lastModifiedBy>
  <cp:revision>39</cp:revision>
  <dcterms:created xsi:type="dcterms:W3CDTF">2018-01-31T05:51:27Z</dcterms:created>
  <dcterms:modified xsi:type="dcterms:W3CDTF">2018-03-02T02:57:10Z</dcterms:modified>
</cp:coreProperties>
</file>